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6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7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23" y="1252003"/>
            <a:ext cx="1845454" cy="1778650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7" y="3243474"/>
            <a:ext cx="7629246" cy="1052822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</p:spTree>
    <p:extLst>
      <p:ext uri="{BB962C8B-B14F-4D97-AF65-F5344CB8AC3E}">
        <p14:creationId xmlns:p14="http://schemas.microsoft.com/office/powerpoint/2010/main" val="203007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4562851"/>
            <a:ext cx="8344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/>
              <a:t>Bha spèis mhòr aig sluagh na h-Alba do Naomh Anndra. Tha crann Naomh Anndra, no crann na h-Alba, na pàirt de bhratach na h-Alba. ’S e Naomh Anndra naomh pàtranach na h-Alba. ’S e an 30mh latha den t-Samhain Latha Naomh Anndra.  ’S e saor-latha poblach a th’ ann ann an Alba.</a:t>
            </a:r>
            <a:endParaRPr lang="en-GB" sz="2000"/>
          </a:p>
        </p:txBody>
      </p:sp>
      <p:pic>
        <p:nvPicPr>
          <p:cNvPr id="3" name="Picture 2" descr="the-scottish-salti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24" y="1348472"/>
            <a:ext cx="4311734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4562851"/>
            <a:ext cx="8344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/>
              <a:t>Air latha Naomh Anndra bidh cèilidhean agus cuirmean air an cumail ann an Alba agus ann an dùthchannan air feadh an t-saoghail far a bheil Albannaich </a:t>
            </a:r>
            <a:br>
              <a:rPr lang="en-GB" sz="2000" i="1"/>
            </a:br>
            <a:r>
              <a:rPr lang="en-GB" sz="2000" i="1"/>
              <a:t>a’ fuireach. Bidh ceòl agus òrain agus dannsaichean Gàidhealach ann.</a:t>
            </a:r>
            <a:endParaRPr lang="en-GB" sz="2000"/>
          </a:p>
        </p:txBody>
      </p:sp>
      <p:pic>
        <p:nvPicPr>
          <p:cNvPr id="10" name="Picture 9" descr="st-andrews-day-ceilid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/>
          <a:stretch/>
        </p:blipFill>
        <p:spPr>
          <a:xfrm>
            <a:off x="438974" y="2007969"/>
            <a:ext cx="2587339" cy="1816986"/>
          </a:xfrm>
          <a:prstGeom prst="rect">
            <a:avLst/>
          </a:prstGeom>
        </p:spPr>
      </p:pic>
      <p:pic>
        <p:nvPicPr>
          <p:cNvPr id="11" name="Picture 10" descr="sadtit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3" y="2007969"/>
            <a:ext cx="2727914" cy="1816986"/>
          </a:xfrm>
          <a:prstGeom prst="rect">
            <a:avLst/>
          </a:prstGeom>
        </p:spPr>
      </p:pic>
      <p:pic>
        <p:nvPicPr>
          <p:cNvPr id="12" name="Picture 11" descr="xpipers-wearing-kilts-at-a-st-andrews-day-parade-in-st-andrews-scotland-c.visitscotland_1110.jpg.pagespeed.ic.t4poMtZbD-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"/>
          <a:stretch/>
        </p:blipFill>
        <p:spPr>
          <a:xfrm>
            <a:off x="6126545" y="1990437"/>
            <a:ext cx="2656869" cy="18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2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4477816"/>
            <a:ext cx="8344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/>
              <a:t>Naomh Anndra</a:t>
            </a:r>
          </a:p>
          <a:p>
            <a:pPr algn="ctr"/>
            <a:r>
              <a:rPr lang="en-GB" sz="4000" i="1"/>
              <a:t>naomh nàiseanta na h-Alba</a:t>
            </a:r>
            <a:endParaRPr lang="en-GB" sz="4000"/>
          </a:p>
        </p:txBody>
      </p:sp>
      <p:pic>
        <p:nvPicPr>
          <p:cNvPr id="3" name="Picture 2" descr="St_Andrew_the_Apostle_-_Bulgarian_ic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39" y="1406584"/>
            <a:ext cx="2100275" cy="30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6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4477816"/>
            <a:ext cx="8344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/>
              <a:t>Bha Anndra beò aig an aon àm ri Ìosa. </a:t>
            </a:r>
          </a:p>
          <a:p>
            <a:pPr algn="ctr"/>
            <a:r>
              <a:rPr lang="en-GB" sz="2800" i="1"/>
              <a:t>Bha Anndra na iasgair air muir Ghalile.</a:t>
            </a:r>
            <a:endParaRPr lang="en-GB" sz="2800"/>
          </a:p>
        </p:txBody>
      </p:sp>
      <p:pic>
        <p:nvPicPr>
          <p:cNvPr id="10" name="Picture 9" descr="large-map-land-of-palestine-in-new-testament-tim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 r="16151" b="35314"/>
          <a:stretch/>
        </p:blipFill>
        <p:spPr>
          <a:xfrm>
            <a:off x="5573943" y="1693429"/>
            <a:ext cx="2994879" cy="2430387"/>
          </a:xfrm>
          <a:prstGeom prst="rect">
            <a:avLst/>
          </a:prstGeom>
        </p:spPr>
      </p:pic>
      <p:pic>
        <p:nvPicPr>
          <p:cNvPr id="12" name="Picture 11" descr="25823c1a553df0065f61bc43668b9c3e--prayer-sain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88" y="1542953"/>
            <a:ext cx="1908528" cy="27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9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3904297"/>
            <a:ext cx="83444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/>
              <a:t>Bha e fhèin agus a bhràthair, Sìmon Peadar, ag iasgach aon latha. Thàinig Ìosa agus thuirt e riutha “Leanaibh mise agus nì mi iasgairean air daoine dhibh”. Lean iad Ìosa.</a:t>
            </a:r>
            <a:endParaRPr lang="en-GB" sz="2800"/>
          </a:p>
        </p:txBody>
      </p:sp>
      <p:pic>
        <p:nvPicPr>
          <p:cNvPr id="3" name="Picture 2" descr="624px-Duccio_di_Buoninsegna_-_Calling_of_Peter_and_Andrew_-_WGA0677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2" y="1369330"/>
            <a:ext cx="2571138" cy="24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4578533"/>
            <a:ext cx="8344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/>
              <a:t>Bha Anndra na abstol, fear den chiad deisciobail </a:t>
            </a:r>
            <a:br>
              <a:rPr lang="en-GB" sz="2800" i="1"/>
            </a:br>
            <a:r>
              <a:rPr lang="en-GB" sz="2800" i="1"/>
              <a:t>aig Ìosa.</a:t>
            </a:r>
            <a:endParaRPr lang="en-GB" sz="2800"/>
          </a:p>
        </p:txBody>
      </p:sp>
      <p:pic>
        <p:nvPicPr>
          <p:cNvPr id="10" name="Picture 9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58" y="1472472"/>
            <a:ext cx="4358640" cy="28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2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3951336"/>
            <a:ext cx="83444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/>
              <a:t>Chunnaic Anndra mòran de na mìorbhailean a rinn Ìosa. Aon latha bhiadh Ìosa còig mìle duine le còig lofaichean beaga agus dà iasg. Thug balach òg na lofaichean agus an t-iasg do Ìosa. B’ e Anndra a thug am balach gu Ìosa.</a:t>
            </a:r>
            <a:endParaRPr lang="en-GB" sz="2800"/>
          </a:p>
        </p:txBody>
      </p:sp>
      <p:pic>
        <p:nvPicPr>
          <p:cNvPr id="3" name="Picture 2" descr="fish_and_loave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46" y="1548739"/>
            <a:ext cx="3276088" cy="21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2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3951336"/>
            <a:ext cx="83444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/>
              <a:t>An dèidh bàs Ìosa chaidh Anndra gu diofar dhùthchannan, ag innse mu Ìosa agus mu na rudan mìorbhaileach a rinn e. Bha e sa Ghrèig, sa Phòlainn, </a:t>
            </a:r>
            <a:br>
              <a:rPr lang="en-GB" sz="2800" i="1"/>
            </a:br>
            <a:r>
              <a:rPr lang="en-GB" sz="2800" i="1"/>
              <a:t>san Ruis agus ann an dùthchannan eile.</a:t>
            </a:r>
            <a:r>
              <a:rPr lang="en-GB" sz="2800">
                <a:effectLst/>
              </a:rPr>
              <a:t> </a:t>
            </a:r>
            <a:endParaRPr lang="en-GB" sz="2800"/>
          </a:p>
        </p:txBody>
      </p:sp>
      <p:pic>
        <p:nvPicPr>
          <p:cNvPr id="10" name="Picture 9" descr="35864.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9" y="1427802"/>
            <a:ext cx="3135534" cy="2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7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3763176"/>
            <a:ext cx="8344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/>
              <a:t>Cha robh feadhainn ann am Patras sa Ghrèig toilichte gun robh Anndra ag innse mu Ìosa. Chuir iad Anndra gu bàs air crann-ceusaidh. Dh’iarr Anndra crann air chumadh x. Cha robh e airson bàsachadh air an aon sheòrsa de chrann ri Ìosa.</a:t>
            </a:r>
            <a:endParaRPr lang="en-GB" sz="2800"/>
          </a:p>
        </p:txBody>
      </p:sp>
      <p:pic>
        <p:nvPicPr>
          <p:cNvPr id="3" name="Picture 2" descr="126_standre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93" y="1352881"/>
            <a:ext cx="1795108" cy="25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3763176"/>
            <a:ext cx="83444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/>
              <a:t>Ùine mhòr an dèidh bàs Anndra, bha manach air an robh Regulus a’ cumail faire air na cnàmhan aig Anndra. A rèir beul-aithris, thuirt aingeal ri Regulus na cnàmhan aig Anndra a thoirt fada dhan iar. Rinn Regulus seo. Chaidh e air turas fada, cunnartach. Chaidh am bàta aige air na creagan air costa sear na h-Alba. Thiodhlaic e cnàmhan Anndra an sin agus thog e eaglais air an aon làrach. Sin far a bheil baile Chill Rìmhinn an-diugh.</a:t>
            </a:r>
            <a:endParaRPr lang="en-GB" sz="2000"/>
          </a:p>
        </p:txBody>
      </p:sp>
      <p:pic>
        <p:nvPicPr>
          <p:cNvPr id="10" name="Picture 9" descr="a5344a2ba53dcdd3516d52abcd096fac01d0292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20" y="1397081"/>
            <a:ext cx="3760560" cy="22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6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410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McCormack</dc:creator>
  <cp:lastModifiedBy>Anne McCormack</cp:lastModifiedBy>
  <cp:revision>8</cp:revision>
  <dcterms:created xsi:type="dcterms:W3CDTF">2017-11-21T10:22:31Z</dcterms:created>
  <dcterms:modified xsi:type="dcterms:W3CDTF">2017-11-27T15:49:01Z</dcterms:modified>
</cp:coreProperties>
</file>