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8C7B0-42C3-8E4D-8DB8-820B53FA6DEB}" type="datetimeFigureOut">
              <a:t>27/11/17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F378-91BA-F846-9E4D-62F2A282F5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1 -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Ruis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Barbados</a:t>
            </a:r>
            <a:r>
              <a:rPr lang="en-GB">
                <a:effectLst/>
              </a:rPr>
              <a:t> </a:t>
            </a:r>
          </a:p>
          <a:p>
            <a:r>
              <a:rPr lang="en-GB">
                <a:effectLst/>
              </a:rPr>
              <a:t>3</a:t>
            </a:r>
            <a:r>
              <a:rPr lang="en-GB" baseline="0">
                <a:effectLst/>
              </a:rPr>
              <a:t> -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A’ Ghrèig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Romàinia</a:t>
            </a:r>
            <a:r>
              <a:rPr lang="en-GB">
                <a:effectLst/>
              </a:rPr>
              <a:t> </a:t>
            </a:r>
          </a:p>
          <a:p>
            <a:r>
              <a:rPr lang="en-GB">
                <a:effectLst/>
              </a:rPr>
              <a:t>5</a:t>
            </a:r>
            <a:r>
              <a:rPr lang="en-GB" baseline="0">
                <a:effectLst/>
              </a:rPr>
              <a:t> -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Ugràin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F378-91BA-F846-9E4D-62F2A282F576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5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1 - </a:t>
            </a:r>
            <a:r>
              <a:rPr lang="en-GB">
                <a:effectLst/>
              </a:rPr>
              <a:t>Alba  (Crann Anndra, naomh pàtranach na h-Alba)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2 - </a:t>
            </a:r>
            <a:r>
              <a:rPr lang="en-GB">
                <a:effectLst/>
              </a:rPr>
              <a:t>Bratach na Rìoghachd Aonaichte (Tha Crann Anndra a’ riochdachadh Alba)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3 - </a:t>
            </a:r>
            <a:r>
              <a:rPr lang="en-GB">
                <a:effectLst/>
              </a:rPr>
              <a:t>Florada (Chan eil ceangal ri Naomh Anndra)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4 - </a:t>
            </a:r>
            <a:r>
              <a:rPr lang="en-GB">
                <a:effectLst/>
              </a:rPr>
              <a:t>Cabhlach na Ruis (Tha ceangal ri Anndra, a tha na naomh pàtranach aig an Ruis.)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5 - </a:t>
            </a:r>
            <a:r>
              <a:rPr lang="en-GB">
                <a:effectLst/>
              </a:rPr>
              <a:t>Iameuga (Chan eil ceangal ri Naomh Anndra air a’ bhrataich)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6 - </a:t>
            </a:r>
            <a:r>
              <a:rPr lang="en-GB">
                <a:effectLst/>
              </a:rPr>
              <a:t>Eaglais na h-Alba (Suaicheantas Eaglais na h-Alba air uachdar bratach na h-Alba)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effectLst/>
              </a:rPr>
              <a:t>7</a:t>
            </a:r>
            <a:r>
              <a:rPr lang="en-GB" baseline="0">
                <a:effectLst/>
              </a:rPr>
              <a:t> - </a:t>
            </a:r>
            <a:r>
              <a:rPr lang="en-GB">
                <a:effectLst/>
              </a:rPr>
              <a:t>Alba Nuadh (Bratach na h-Alba leis na dathan air an tionndadh, le sin tha ceangal ann)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F378-91BA-F846-9E4D-62F2A282F57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77A1-C5BF-0347-AA82-155B4FA9610F}" type="datetimeFigureOut">
              <a:t>27/11/17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B4FB-0C9F-8847-8B92-979DFD7E38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23" y="1252003"/>
            <a:ext cx="1845454" cy="1778650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7" y="3243474"/>
            <a:ext cx="7629246" cy="1052822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</p:spTree>
    <p:extLst>
      <p:ext uri="{BB962C8B-B14F-4D97-AF65-F5344CB8AC3E}">
        <p14:creationId xmlns:p14="http://schemas.microsoft.com/office/powerpoint/2010/main" val="20300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8975" y="4477816"/>
            <a:ext cx="8344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/>
              <a:t>Tha Anndra na naomh pàtranach aig dùthchannan a bharrachd air Alba. </a:t>
            </a:r>
            <a:endParaRPr lang="en-GB" sz="4000"/>
          </a:p>
        </p:txBody>
      </p:sp>
      <p:pic>
        <p:nvPicPr>
          <p:cNvPr id="3" name="Picture 2" descr="St_Andrew_the_Apostle_-_Bulgarian_ic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39" y="1406584"/>
            <a:ext cx="2100275" cy="30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16917" y="2132051"/>
            <a:ext cx="2147848" cy="378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baseline="30000"/>
              <a:t>A’ Ghrèig</a:t>
            </a:r>
          </a:p>
          <a:p>
            <a:r>
              <a:rPr lang="en-US" sz="4000" b="1" baseline="30000"/>
              <a:t>     </a:t>
            </a:r>
          </a:p>
          <a:p>
            <a:r>
              <a:rPr lang="en-US" sz="4000" b="1" baseline="30000"/>
              <a:t>Romàinia</a:t>
            </a:r>
          </a:p>
          <a:p>
            <a:r>
              <a:rPr lang="en-US" sz="4000" b="1" baseline="30000"/>
              <a:t>      </a:t>
            </a:r>
          </a:p>
          <a:p>
            <a:r>
              <a:rPr lang="en-US" sz="4000" b="1" baseline="30000"/>
              <a:t>An Ruis</a:t>
            </a:r>
          </a:p>
          <a:p>
            <a:r>
              <a:rPr lang="en-US" sz="4000" b="1" baseline="30000"/>
              <a:t>     </a:t>
            </a:r>
          </a:p>
          <a:p>
            <a:r>
              <a:rPr lang="en-US" sz="4000" b="1" baseline="30000"/>
              <a:t>An Ugràin</a:t>
            </a:r>
          </a:p>
          <a:p>
            <a:r>
              <a:rPr lang="en-US" sz="4000" b="1" baseline="30000"/>
              <a:t>   </a:t>
            </a:r>
          </a:p>
          <a:p>
            <a:r>
              <a:rPr lang="en-US" sz="4000" b="1" baseline="30000"/>
              <a:t>Barbados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8975" y="1344119"/>
            <a:ext cx="8434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Dèan rannsachadh agus maids na brataich ris na dùthchannan.</a:t>
            </a:r>
            <a:endParaRPr lang="en-US" sz="2400" baseline="30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159" y="3569377"/>
            <a:ext cx="860528" cy="572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006" y="5186897"/>
            <a:ext cx="837681" cy="558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1006" y="2715004"/>
            <a:ext cx="837681" cy="558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1006" y="4396611"/>
            <a:ext cx="837681" cy="558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006" y="1931224"/>
            <a:ext cx="837681" cy="558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26926" y="1917924"/>
            <a:ext cx="18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26926" y="2715004"/>
            <a:ext cx="18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26926" y="3569377"/>
            <a:ext cx="18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26926" y="4406649"/>
            <a:ext cx="18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4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26926" y="5186897"/>
            <a:ext cx="18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1 at 10.24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331528"/>
            <a:ext cx="729544" cy="703136"/>
          </a:xfrm>
          <a:prstGeom prst="rect">
            <a:avLst/>
          </a:prstGeom>
        </p:spPr>
      </p:pic>
      <p:pic>
        <p:nvPicPr>
          <p:cNvPr id="5" name="Picture 4" descr="Screen Shot 2017-11-21 at 10.24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2" y="425608"/>
            <a:ext cx="4452032" cy="614374"/>
          </a:xfrm>
          <a:prstGeom prst="rect">
            <a:avLst/>
          </a:prstGeom>
        </p:spPr>
      </p:pic>
      <p:pic>
        <p:nvPicPr>
          <p:cNvPr id="6" name="Picture 5" descr="STORLANN-LOGO_FL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80" y="6256369"/>
            <a:ext cx="1117034" cy="3315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975" y="6068125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975" y="6240689"/>
            <a:ext cx="471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www.storlann.co.uk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975" y="1160313"/>
            <a:ext cx="8344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9658" y="1409993"/>
            <a:ext cx="8073756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/>
              <a:t>Tha cumadh coltach ri crann Anndra na phàirt de dh’iomadach bratach, ach chan eil an-còmhnaidh co-cheangal ann ri Naomh Anndra.</a:t>
            </a:r>
          </a:p>
          <a:p>
            <a:r>
              <a:rPr lang="en-US" sz="2800" baseline="30000"/>
              <a:t>De na brataich a leanas, dè an fheadhainn a tha a’ comharrachadh ceangal ri Naomh Anndra?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096" y="3356793"/>
            <a:ext cx="1350718" cy="810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461" y="3356793"/>
            <a:ext cx="1265729" cy="810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531" y="3356793"/>
            <a:ext cx="1211094" cy="810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696" y="3356793"/>
            <a:ext cx="1203367" cy="810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9373" y="4968470"/>
            <a:ext cx="1353068" cy="8104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415" y="4968470"/>
            <a:ext cx="1604814" cy="810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4969" y="4968470"/>
            <a:ext cx="1613875" cy="810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2096" y="2949113"/>
            <a:ext cx="161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Alba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8715" y="2691547"/>
            <a:ext cx="187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</a:t>
            </a:r>
            <a:r>
              <a:rPr lang="en-GB"/>
              <a:t>An Rìoghachd </a:t>
            </a:r>
            <a:br>
              <a:rPr lang="en-GB"/>
            </a:br>
            <a:r>
              <a:rPr lang="en-GB"/>
              <a:t>   Aonaichte 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32531" y="2942427"/>
            <a:ext cx="18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 </a:t>
            </a:r>
            <a:r>
              <a:rPr lang="en-GB"/>
              <a:t>Florada</a:t>
            </a:r>
            <a:r>
              <a:rPr lang="en-GB">
                <a:effectLst/>
              </a:rPr>
              <a:t> 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64696" y="2691547"/>
            <a:ext cx="187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4 Cabhlach </a:t>
            </a:r>
            <a:br>
              <a:rPr lang="en-GB"/>
            </a:br>
            <a:r>
              <a:rPr lang="en-GB"/>
              <a:t>    na Ruis 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2096" y="4465541"/>
            <a:ext cx="161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 </a:t>
            </a:r>
            <a:r>
              <a:rPr lang="en-GB"/>
              <a:t>Iameuga</a:t>
            </a:r>
            <a:r>
              <a:rPr lang="en-GB">
                <a:effectLst/>
              </a:rPr>
              <a:t> 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11153" y="4465541"/>
            <a:ext cx="22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6 </a:t>
            </a:r>
            <a:r>
              <a:rPr lang="en-GB"/>
              <a:t>Eaglais na h-Alba 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32531" y="4465541"/>
            <a:ext cx="22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7 </a:t>
            </a:r>
            <a:r>
              <a:rPr lang="en-GB"/>
              <a:t>Alba Nuadh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251</Words>
  <Application>Microsoft Macintosh PowerPoint</Application>
  <PresentationFormat>On-screen Show (4:3)</PresentationFormat>
  <Paragraphs>43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McCormack</dc:creator>
  <cp:lastModifiedBy>Anne McCormack</cp:lastModifiedBy>
  <cp:revision>9</cp:revision>
  <dcterms:created xsi:type="dcterms:W3CDTF">2017-11-21T10:22:31Z</dcterms:created>
  <dcterms:modified xsi:type="dcterms:W3CDTF">2017-11-27T11:01:10Z</dcterms:modified>
</cp:coreProperties>
</file>